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62" r:id="rId1"/>
  </p:sldMasterIdLst>
  <p:sldIdLst>
    <p:sldId id="256" r:id="rId2"/>
    <p:sldId id="257" r:id="rId3"/>
    <p:sldId id="258" r:id="rId4"/>
    <p:sldId id="267" r:id="rId5"/>
    <p:sldId id="259" r:id="rId6"/>
    <p:sldId id="262" r:id="rId7"/>
    <p:sldId id="264" r:id="rId8"/>
    <p:sldId id="263" r:id="rId9"/>
    <p:sldId id="260" r:id="rId10"/>
    <p:sldId id="261" r:id="rId11"/>
    <p:sldId id="275" r:id="rId12"/>
    <p:sldId id="265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45"/>
    <p:restoredTop sz="94643"/>
  </p:normalViewPr>
  <p:slideViewPr>
    <p:cSldViewPr snapToGrid="0" snapToObjects="1">
      <p:cViewPr>
        <p:scale>
          <a:sx n="117" d="100"/>
          <a:sy n="117" d="100"/>
        </p:scale>
        <p:origin x="-6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667114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811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45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19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0560371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310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8/4/16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848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765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8/4/16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897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89255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9712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18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3" r:id="rId1"/>
    <p:sldLayoutId id="2147484164" r:id="rId2"/>
    <p:sldLayoutId id="2147484165" r:id="rId3"/>
    <p:sldLayoutId id="2147484166" r:id="rId4"/>
    <p:sldLayoutId id="2147484167" r:id="rId5"/>
    <p:sldLayoutId id="2147484168" r:id="rId6"/>
    <p:sldLayoutId id="2147484169" r:id="rId7"/>
    <p:sldLayoutId id="2147484170" r:id="rId8"/>
    <p:sldLayoutId id="2147484171" r:id="rId9"/>
    <p:sldLayoutId id="2147484172" r:id="rId10"/>
    <p:sldLayoutId id="214748417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esolate-oasis-57929.herokuapp.co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#3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Sheena Takkenberg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256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of the Build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Coding challenges</a:t>
            </a:r>
          </a:p>
          <a:p>
            <a:pPr lvl="1"/>
            <a:r>
              <a:rPr lang="en-US" dirty="0" smtClean="0"/>
              <a:t>JSON  (&gt;.&lt;)</a:t>
            </a:r>
          </a:p>
          <a:p>
            <a:pPr lvl="1"/>
            <a:r>
              <a:rPr lang="en-US" dirty="0" smtClean="0"/>
              <a:t>The Timer</a:t>
            </a:r>
          </a:p>
          <a:p>
            <a:pPr lvl="1"/>
            <a:r>
              <a:rPr lang="en-US" dirty="0" smtClean="0"/>
              <a:t>Time Zone</a:t>
            </a:r>
          </a:p>
          <a:p>
            <a:pPr lvl="1"/>
            <a:endParaRPr lang="en-US" dirty="0"/>
          </a:p>
          <a:p>
            <a:r>
              <a:rPr lang="en-US" dirty="0" err="1" smtClean="0"/>
              <a:t>Favourite</a:t>
            </a:r>
            <a:r>
              <a:rPr lang="en-US" dirty="0" smtClean="0"/>
              <a:t> parts</a:t>
            </a:r>
          </a:p>
          <a:p>
            <a:pPr lvl="1"/>
            <a:r>
              <a:rPr lang="en-US" dirty="0" smtClean="0"/>
              <a:t>Getting it to actually work (mostly)</a:t>
            </a:r>
          </a:p>
        </p:txBody>
      </p:sp>
    </p:spTree>
    <p:extLst>
      <p:ext uri="{BB962C8B-B14F-4D97-AF65-F5344CB8AC3E}">
        <p14:creationId xmlns:p14="http://schemas.microsoft.com/office/powerpoint/2010/main" val="1909467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Walkthrough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on </a:t>
            </a:r>
            <a:r>
              <a:rPr lang="en-US" dirty="0" err="1" smtClean="0">
                <a:hlinkClick r:id="rId2"/>
              </a:rPr>
              <a:t>Heroku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26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CoderFactory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Student Job 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422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walkthrough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67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Walkthrough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project?</a:t>
            </a:r>
          </a:p>
          <a:p>
            <a:pPr lvl="1"/>
            <a:r>
              <a:rPr lang="en-US" dirty="0" smtClean="0"/>
              <a:t>Job board for students</a:t>
            </a:r>
          </a:p>
          <a:p>
            <a:pPr lvl="1"/>
            <a:endParaRPr lang="en-US" dirty="0"/>
          </a:p>
          <a:p>
            <a:r>
              <a:rPr lang="en-US" dirty="0" smtClean="0"/>
              <a:t>Wireframes &amp; Notes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752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7" t="3108" r="4075" b="1336"/>
          <a:stretch/>
        </p:blipFill>
        <p:spPr>
          <a:xfrm rot="16200000">
            <a:off x="3574528" y="-1007091"/>
            <a:ext cx="6327458" cy="881742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16200000">
            <a:off x="-2123040" y="2939958"/>
            <a:ext cx="691275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A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GENERAL NOTES</a:t>
            </a:r>
            <a:endParaRPr lang="en-A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4971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8" t="2315" r="1957" b="4352"/>
          <a:stretch/>
        </p:blipFill>
        <p:spPr>
          <a:xfrm rot="16200000">
            <a:off x="3722395" y="-1004453"/>
            <a:ext cx="6554238" cy="88391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16200000">
            <a:off x="-1820538" y="2683049"/>
            <a:ext cx="6595577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A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 STORIES &amp; NOTES</a:t>
            </a:r>
            <a:endParaRPr lang="en-A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20296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" t="6282" r="4921" b="3399"/>
          <a:stretch/>
        </p:blipFill>
        <p:spPr>
          <a:xfrm rot="16200000">
            <a:off x="3322881" y="-819705"/>
            <a:ext cx="6602156" cy="847997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16200000">
            <a:off x="-896587" y="2958616"/>
            <a:ext cx="42098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A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WIREFRAMES</a:t>
            </a:r>
            <a:endParaRPr lang="en-A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52165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OF THE BUILD PROCESS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73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OF THE BUILD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Coding Challenges </a:t>
            </a:r>
          </a:p>
          <a:p>
            <a:pPr lvl="1"/>
            <a:r>
              <a:rPr lang="en-US" dirty="0" smtClean="0"/>
              <a:t>RAILS BROKE!!!!</a:t>
            </a:r>
          </a:p>
          <a:p>
            <a:pPr lvl="1"/>
            <a:r>
              <a:rPr lang="en-US" dirty="0" smtClean="0"/>
              <a:t>Dates</a:t>
            </a:r>
          </a:p>
          <a:p>
            <a:endParaRPr lang="en-US" dirty="0"/>
          </a:p>
          <a:p>
            <a:r>
              <a:rPr lang="en-US" dirty="0" err="1" smtClean="0"/>
              <a:t>Favourite</a:t>
            </a:r>
            <a:r>
              <a:rPr lang="en-US" dirty="0" smtClean="0"/>
              <a:t> parts</a:t>
            </a:r>
          </a:p>
          <a:p>
            <a:pPr lvl="1"/>
            <a:r>
              <a:rPr lang="en-US" dirty="0" smtClean="0"/>
              <a:t>Getting the dates to show</a:t>
            </a:r>
          </a:p>
          <a:p>
            <a:pPr lvl="1"/>
            <a:r>
              <a:rPr lang="en-US" dirty="0" smtClean="0"/>
              <a:t>Design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026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Projects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(Yes, projects, plural)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806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Walkthrough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352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Tilt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 Home Challenge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63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walkthrough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538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</a:t>
            </a:r>
            <a:r>
              <a:rPr lang="en-US" sz="5400" dirty="0" smtClean="0"/>
              <a:t> </a:t>
            </a:r>
            <a:r>
              <a:rPr lang="en-US" dirty="0" smtClean="0"/>
              <a:t>Walkthrough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What’s my project?</a:t>
            </a:r>
          </a:p>
          <a:p>
            <a:r>
              <a:rPr lang="en-US" dirty="0" smtClean="0"/>
              <a:t>What’s the problem?</a:t>
            </a:r>
          </a:p>
          <a:p>
            <a:r>
              <a:rPr lang="en-US" dirty="0" smtClean="0"/>
              <a:t>Wireframe</a:t>
            </a:r>
          </a:p>
          <a:p>
            <a:r>
              <a:rPr lang="en-US" dirty="0" smtClean="0"/>
              <a:t>Conversation with client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189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47" t="6093" r="4567" b="390"/>
          <a:stretch/>
        </p:blipFill>
        <p:spPr>
          <a:xfrm rot="16200000">
            <a:off x="4336514" y="-1610618"/>
            <a:ext cx="4767945" cy="979620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 rot="16200000">
            <a:off x="-1942814" y="2999992"/>
            <a:ext cx="66070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A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WIREFRAME &amp; NOTES</a:t>
            </a:r>
            <a:endParaRPr lang="en-A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69794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173" y="87087"/>
            <a:ext cx="8472714" cy="666705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16200000">
            <a:off x="-1731276" y="2543451"/>
            <a:ext cx="725737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A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CONVERSATION WITH CLIENT</a:t>
            </a:r>
            <a:endParaRPr lang="en-A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08910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754" y="24231"/>
            <a:ext cx="8822872" cy="669144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16200000">
            <a:off x="-1708248" y="2480675"/>
            <a:ext cx="6715677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A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CONVERSATION WITH CLIENT</a:t>
            </a:r>
            <a:endParaRPr lang="en-A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00803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of the Build Process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53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85</TotalTime>
  <Words>129</Words>
  <Application>Microsoft Macintosh PowerPoint</Application>
  <PresentationFormat>Widescreen</PresentationFormat>
  <Paragraphs>48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Franklin Gothic Book</vt:lpstr>
      <vt:lpstr>Crop</vt:lpstr>
      <vt:lpstr>Project #3</vt:lpstr>
      <vt:lpstr>The Projects</vt:lpstr>
      <vt:lpstr>Tilt</vt:lpstr>
      <vt:lpstr>Design walkthrough</vt:lpstr>
      <vt:lpstr>Design Walkthrough</vt:lpstr>
      <vt:lpstr>PowerPoint Presentation</vt:lpstr>
      <vt:lpstr>PowerPoint Presentation</vt:lpstr>
      <vt:lpstr>PowerPoint Presentation</vt:lpstr>
      <vt:lpstr>Review of the Build Process</vt:lpstr>
      <vt:lpstr>Review of the Build Process</vt:lpstr>
      <vt:lpstr>App Walkthrough</vt:lpstr>
      <vt:lpstr>CoderFactory</vt:lpstr>
      <vt:lpstr>Design walkthrough</vt:lpstr>
      <vt:lpstr>Design Walkthrough</vt:lpstr>
      <vt:lpstr>PowerPoint Presentation</vt:lpstr>
      <vt:lpstr>PowerPoint Presentation</vt:lpstr>
      <vt:lpstr>PowerPoint Presentation</vt:lpstr>
      <vt:lpstr>REVIEW OF THE BUILD PROCESS</vt:lpstr>
      <vt:lpstr>REVIEW OF THE BUILD PROCESS</vt:lpstr>
      <vt:lpstr>App Walkthrough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#3</dc:title>
  <dc:creator>Sheena Takkenberg</dc:creator>
  <cp:lastModifiedBy>Sheena Takkenberg</cp:lastModifiedBy>
  <cp:revision>8</cp:revision>
  <dcterms:created xsi:type="dcterms:W3CDTF">2016-08-04T08:25:00Z</dcterms:created>
  <dcterms:modified xsi:type="dcterms:W3CDTF">2016-08-04T09:50:29Z</dcterms:modified>
</cp:coreProperties>
</file>

<file path=docProps/thumbnail.jpeg>
</file>